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3" d="100"/>
          <a:sy n="113" d="100"/>
        </p:scale>
        <p:origin x="948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lze upravit styl předlohy.</a:t>
            </a:r>
            <a:endParaRPr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AC07F9-5905-46E5-9C71-E071724CE4D2}" type="datetimeFigureOut">
              <a:rPr lang="en-US" smtClean="0"/>
              <a:t>10/10/2019</a:t>
            </a:fld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B8579-E720-46BA-A793-98E4BB5905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4460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AC07F9-5905-46E5-9C71-E071724CE4D2}" type="datetimeFigureOut">
              <a:rPr lang="en-US" smtClean="0"/>
              <a:t>10/10/2019</a:t>
            </a:fld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B8579-E720-46BA-A793-98E4BB5905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5284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AC07F9-5905-46E5-9C71-E071724CE4D2}" type="datetimeFigureOut">
              <a:rPr lang="en-US" smtClean="0"/>
              <a:t>10/10/2019</a:t>
            </a:fld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B8579-E720-46BA-A793-98E4BB5905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42554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AC07F9-5905-46E5-9C71-E071724CE4D2}" type="datetimeFigureOut">
              <a:rPr lang="en-US" smtClean="0"/>
              <a:t>10/10/2019</a:t>
            </a:fld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B8579-E720-46BA-A793-98E4BB5905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8549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AC07F9-5905-46E5-9C71-E071724CE4D2}" type="datetimeFigureOut">
              <a:rPr lang="en-US" smtClean="0"/>
              <a:t>10/10/2019</a:t>
            </a:fld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B8579-E720-46BA-A793-98E4BB5905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8698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AC07F9-5905-46E5-9C71-E071724CE4D2}" type="datetimeFigureOut">
              <a:rPr lang="en-US" smtClean="0"/>
              <a:t>10/10/2019</a:t>
            </a:fld>
            <a:endParaRPr lang="en-US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B8579-E720-46BA-A793-98E4BB5905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84702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AC07F9-5905-46E5-9C71-E071724CE4D2}" type="datetimeFigureOut">
              <a:rPr lang="en-US" smtClean="0"/>
              <a:t>10/10/2019</a:t>
            </a:fld>
            <a:endParaRPr lang="en-US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B8579-E720-46BA-A793-98E4BB5905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30541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AC07F9-5905-46E5-9C71-E071724CE4D2}" type="datetimeFigureOut">
              <a:rPr lang="en-US" smtClean="0"/>
              <a:t>10/10/2019</a:t>
            </a:fld>
            <a:endParaRPr lang="en-US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B8579-E720-46BA-A793-98E4BB5905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79640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AC07F9-5905-46E5-9C71-E071724CE4D2}" type="datetimeFigureOut">
              <a:rPr lang="en-US" smtClean="0"/>
              <a:t>10/10/2019</a:t>
            </a:fld>
            <a:endParaRPr lang="en-US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B8579-E720-46BA-A793-98E4BB5905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04747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AC07F9-5905-46E5-9C71-E071724CE4D2}" type="datetimeFigureOut">
              <a:rPr lang="en-US" smtClean="0"/>
              <a:t>10/10/2019</a:t>
            </a:fld>
            <a:endParaRPr lang="en-US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B8579-E720-46BA-A793-98E4BB5905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71004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AC07F9-5905-46E5-9C71-E071724CE4D2}" type="datetimeFigureOut">
              <a:rPr lang="en-US" smtClean="0"/>
              <a:t>10/10/2019</a:t>
            </a:fld>
            <a:endParaRPr lang="en-US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B8579-E720-46BA-A793-98E4BB5905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2764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AC07F9-5905-46E5-9C71-E071724CE4D2}" type="datetimeFigureOut">
              <a:rPr lang="en-US" smtClean="0"/>
              <a:t>10/10/2019</a:t>
            </a:fld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BB8579-E720-46BA-A793-98E4BB5905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31407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aoblený obdélník 3"/>
          <p:cNvSpPr/>
          <p:nvPr/>
        </p:nvSpPr>
        <p:spPr>
          <a:xfrm>
            <a:off x="251520" y="1484784"/>
            <a:ext cx="8640960" cy="3960440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/>
          </a:p>
        </p:txBody>
      </p:sp>
      <p:pic>
        <p:nvPicPr>
          <p:cNvPr id="5" name="Obrázek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34296" y="1773188"/>
            <a:ext cx="4485679" cy="336425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278617">
            <a:off x="293696" y="2368277"/>
            <a:ext cx="4179699" cy="20347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EECE1"/>
                  </a:outerShdw>
                </a:effectLst>
              </a14:hiddenEffects>
            </a:ext>
          </a:extLst>
        </p:spPr>
      </p:pic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37214" y="4942740"/>
            <a:ext cx="4299282" cy="10932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EECE1"/>
                  </a:outerShdw>
                </a:effectLst>
              </a14:hiddenEffects>
            </a:ext>
          </a:extLst>
        </p:spPr>
      </p:pic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33827">
            <a:off x="328421" y="1038522"/>
            <a:ext cx="1945215" cy="9838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EECE1"/>
                  </a:outerShdw>
                </a:effectLst>
              </a14:hiddenEffects>
            </a:ext>
          </a:extLst>
        </p:spPr>
      </p:pic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1352471">
            <a:off x="2012581" y="962712"/>
            <a:ext cx="1945215" cy="9838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EECE1"/>
                  </a:outerShdw>
                </a:effectLst>
              </a14:hiddenEffects>
            </a:ext>
          </a:extLst>
        </p:spPr>
      </p:pic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33827">
            <a:off x="7084648" y="1197242"/>
            <a:ext cx="1945215" cy="9838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EECE1"/>
                  </a:outerShdw>
                </a:effectLst>
              </a14:hiddenEffects>
            </a:ext>
          </a:extLst>
        </p:spPr>
      </p:pic>
      <p:sp>
        <p:nvSpPr>
          <p:cNvPr id="11" name="TextovéPole 5"/>
          <p:cNvSpPr txBox="1"/>
          <p:nvPr/>
        </p:nvSpPr>
        <p:spPr>
          <a:xfrm>
            <a:off x="395536" y="1321023"/>
            <a:ext cx="352839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cs-CZ" sz="1400" dirty="0">
                <a:solidFill>
                  <a:schemeClr val="tx2"/>
                </a:solidFill>
                <a:latin typeface="Arial Black" panose="020B0A04020102020204" pitchFamily="34" charset="0"/>
              </a:rPr>
              <a:t>DS Ludvíka Němce Bystřice z. s.</a:t>
            </a:r>
            <a:endParaRPr lang="en-US" sz="1400" dirty="0">
              <a:solidFill>
                <a:schemeClr val="tx2"/>
              </a:solidFill>
              <a:latin typeface="Arial Black" panose="020B0A04020102020204" pitchFamily="34" charset="0"/>
            </a:endParaRPr>
          </a:p>
        </p:txBody>
      </p:sp>
      <p:sp>
        <p:nvSpPr>
          <p:cNvPr id="12" name="TextovéPole 5"/>
          <p:cNvSpPr txBox="1"/>
          <p:nvPr/>
        </p:nvSpPr>
        <p:spPr>
          <a:xfrm>
            <a:off x="147783" y="1988840"/>
            <a:ext cx="402389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cs-CZ" sz="1400" dirty="0">
                <a:latin typeface="Arial Black" panose="020B0A04020102020204" pitchFamily="34" charset="0"/>
              </a:rPr>
              <a:t>vás</a:t>
            </a:r>
            <a:r>
              <a:rPr lang="cs-CZ" sz="1400" baseline="0" dirty="0">
                <a:latin typeface="Arial Black" panose="020B0A04020102020204" pitchFamily="34" charset="0"/>
              </a:rPr>
              <a:t> zve na hru Jaroslava Koloděje</a:t>
            </a:r>
            <a:endParaRPr lang="en-US" sz="1400" dirty="0">
              <a:latin typeface="Arial Black" panose="020B0A04020102020204" pitchFamily="34" charset="0"/>
            </a:endParaRPr>
          </a:p>
        </p:txBody>
      </p:sp>
      <p:sp>
        <p:nvSpPr>
          <p:cNvPr id="13" name="Obdélník 12"/>
          <p:cNvSpPr/>
          <p:nvPr/>
        </p:nvSpPr>
        <p:spPr>
          <a:xfrm rot="21378673">
            <a:off x="-503813" y="2528188"/>
            <a:ext cx="5616624" cy="132343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cs-CZ" sz="4000" b="1" spc="50" dirty="0">
                <a:ln w="6350">
                  <a:solidFill>
                    <a:schemeClr val="tx1"/>
                  </a:solidFill>
                </a:ln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latin typeface="Arial Black" panose="020B0A04020102020204" pitchFamily="34" charset="0"/>
                <a:ea typeface="Batang" panose="02030600000101010101" pitchFamily="18" charset="-127"/>
              </a:rPr>
              <a:t>Postel</a:t>
            </a:r>
          </a:p>
          <a:p>
            <a:pPr algn="ctr"/>
            <a:r>
              <a:rPr lang="cs-CZ" sz="4000" b="1" spc="50" dirty="0">
                <a:ln w="6350">
                  <a:solidFill>
                    <a:schemeClr val="tx1"/>
                  </a:solidFill>
                </a:ln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latin typeface="Arial Black" panose="020B0A04020102020204" pitchFamily="34" charset="0"/>
                <a:ea typeface="Batang" panose="02030600000101010101" pitchFamily="18" charset="-127"/>
              </a:rPr>
              <a:t>pro anděla</a:t>
            </a:r>
            <a:endParaRPr lang="cs-CZ" sz="4000" b="1" cap="none" spc="50" dirty="0">
              <a:ln w="6350">
                <a:solidFill>
                  <a:schemeClr val="tx1"/>
                </a:solidFill>
              </a:ln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latin typeface="Arial Black" panose="020B0A04020102020204" pitchFamily="34" charset="0"/>
              <a:ea typeface="Batang" panose="02030600000101010101" pitchFamily="18" charset="-127"/>
            </a:endParaRPr>
          </a:p>
        </p:txBody>
      </p:sp>
      <p:sp>
        <p:nvSpPr>
          <p:cNvPr id="14" name="TextovéPole 13"/>
          <p:cNvSpPr txBox="1"/>
          <p:nvPr/>
        </p:nvSpPr>
        <p:spPr>
          <a:xfrm>
            <a:off x="242516" y="4582685"/>
            <a:ext cx="423707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cs-CZ" sz="1600" b="1" dirty="0">
                <a:solidFill>
                  <a:schemeClr val="tx2"/>
                </a:solidFill>
                <a:latin typeface="Arial Black" panose="020B0A04020102020204" pitchFamily="34" charset="0"/>
              </a:rPr>
              <a:t>pondělí 18. 11. 2019 v 19:30 hodin</a:t>
            </a:r>
          </a:p>
          <a:p>
            <a:pPr algn="ctr"/>
            <a:r>
              <a:rPr lang="cs-CZ" sz="1600" b="1" dirty="0">
                <a:solidFill>
                  <a:schemeClr val="tx2"/>
                </a:solidFill>
                <a:latin typeface="Arial Black" panose="020B0A04020102020204" pitchFamily="34" charset="0"/>
              </a:rPr>
              <a:t>KD Blaník, Vlašim</a:t>
            </a:r>
          </a:p>
        </p:txBody>
      </p:sp>
      <p:sp>
        <p:nvSpPr>
          <p:cNvPr id="15" name="Obdélník 14"/>
          <p:cNvSpPr/>
          <p:nvPr/>
        </p:nvSpPr>
        <p:spPr>
          <a:xfrm>
            <a:off x="4961696" y="5281463"/>
            <a:ext cx="3898503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defRPr sz="1000"/>
            </a:pPr>
            <a:r>
              <a:rPr lang="cs-CZ" sz="1400" dirty="0">
                <a:latin typeface="Arial Black" panose="020B0A04020102020204" pitchFamily="34" charset="0"/>
              </a:rPr>
              <a:t>Jste srdečně zváni, těšíme se na Vás.</a:t>
            </a:r>
            <a:endParaRPr lang="en-US" sz="1400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34995673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39</Words>
  <Application>Microsoft Office PowerPoint</Application>
  <PresentationFormat>Předvádění na obrazovce (4:3)</PresentationFormat>
  <Paragraphs>7</Paragraphs>
  <Slides>1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</vt:i4>
      </vt:variant>
    </vt:vector>
  </HeadingPairs>
  <TitlesOfParts>
    <vt:vector size="5" baseType="lpstr">
      <vt:lpstr>Arial</vt:lpstr>
      <vt:lpstr>Arial Black</vt:lpstr>
      <vt:lpstr>Calibri</vt:lpstr>
      <vt:lpstr>Motiv systému Office</vt:lpstr>
      <vt:lpstr>Prezentace aplikace PowerPoint</vt:lpstr>
    </vt:vector>
  </TitlesOfParts>
  <Company>A. PORR AG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Maierova Dagmar</dc:creator>
  <cp:lastModifiedBy>Maierova Dagmar</cp:lastModifiedBy>
  <cp:revision>5</cp:revision>
  <dcterms:created xsi:type="dcterms:W3CDTF">2017-05-15T12:04:51Z</dcterms:created>
  <dcterms:modified xsi:type="dcterms:W3CDTF">2019-10-10T09:12:28Z</dcterms:modified>
</cp:coreProperties>
</file>