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6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7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C07F9-5905-46E5-9C71-E071724CE4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B8579-E720-46BA-A793-98E4BB590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1520" y="1484784"/>
            <a:ext cx="8640960" cy="39604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296" y="1773188"/>
            <a:ext cx="4485679" cy="3364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8617">
            <a:off x="293696" y="2368277"/>
            <a:ext cx="4179699" cy="2034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214" y="4942740"/>
            <a:ext cx="4299282" cy="109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3827">
            <a:off x="328421" y="1038522"/>
            <a:ext cx="1945215" cy="98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2471">
            <a:off x="2012581" y="962712"/>
            <a:ext cx="1945215" cy="98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3827">
            <a:off x="7084648" y="1197242"/>
            <a:ext cx="1945215" cy="98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1" name="TextovéPole 5"/>
          <p:cNvSpPr txBox="1"/>
          <p:nvPr/>
        </p:nvSpPr>
        <p:spPr>
          <a:xfrm>
            <a:off x="395536" y="1321023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400" dirty="0">
                <a:solidFill>
                  <a:schemeClr val="tx2"/>
                </a:solidFill>
                <a:latin typeface="Arial Black" panose="020B0A04020102020204" pitchFamily="34" charset="0"/>
              </a:rPr>
              <a:t>DS Ludvíka Němce Bystřice z. s.</a:t>
            </a:r>
            <a:endParaRPr lang="en-US" sz="1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ovéPole 5"/>
          <p:cNvSpPr txBox="1"/>
          <p:nvPr/>
        </p:nvSpPr>
        <p:spPr>
          <a:xfrm>
            <a:off x="147783" y="1988840"/>
            <a:ext cx="4023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400" dirty="0">
                <a:latin typeface="Arial Black" panose="020B0A04020102020204" pitchFamily="34" charset="0"/>
              </a:rPr>
              <a:t>vás</a:t>
            </a:r>
            <a:r>
              <a:rPr lang="cs-CZ" sz="1400" baseline="0" dirty="0">
                <a:latin typeface="Arial Black" panose="020B0A04020102020204" pitchFamily="34" charset="0"/>
              </a:rPr>
              <a:t> zve na hru Jaroslava Koloděje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 rot="21378673">
            <a:off x="-503813" y="2528188"/>
            <a:ext cx="56166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000" b="1" spc="50" dirty="0">
                <a:ln w="635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  <a:ea typeface="Batang" panose="02030600000101010101" pitchFamily="18" charset="-127"/>
              </a:rPr>
              <a:t>Postel</a:t>
            </a:r>
          </a:p>
          <a:p>
            <a:pPr algn="ctr"/>
            <a:r>
              <a:rPr lang="cs-CZ" sz="4000" b="1" spc="50" dirty="0">
                <a:ln w="635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  <a:ea typeface="Batang" panose="02030600000101010101" pitchFamily="18" charset="-127"/>
              </a:rPr>
              <a:t>pro anděla</a:t>
            </a:r>
            <a:endParaRPr lang="cs-CZ" sz="4000" b="1" cap="none" spc="50" dirty="0">
              <a:ln w="635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42516" y="4582685"/>
            <a:ext cx="4237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 b="1" dirty="0">
                <a:solidFill>
                  <a:schemeClr val="tx2"/>
                </a:solidFill>
                <a:latin typeface="Arial Black" panose="020B0A04020102020204" pitchFamily="34" charset="0"/>
              </a:rPr>
              <a:t>pondělí 18. 11. 2019 v 19:30 hodin</a:t>
            </a:r>
          </a:p>
          <a:p>
            <a:pPr algn="ctr"/>
            <a:r>
              <a:rPr lang="cs-CZ" sz="1600" b="1" dirty="0">
                <a:solidFill>
                  <a:schemeClr val="tx2"/>
                </a:solidFill>
                <a:latin typeface="Arial Black" panose="020B0A04020102020204" pitchFamily="34" charset="0"/>
              </a:rPr>
              <a:t>KD Blaník, Vlašim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961696" y="5281463"/>
            <a:ext cx="38985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000"/>
            </a:pPr>
            <a:r>
              <a:rPr lang="cs-CZ" sz="1400" dirty="0">
                <a:latin typeface="Arial Black" panose="020B0A04020102020204" pitchFamily="34" charset="0"/>
              </a:rPr>
              <a:t>Jste srdečně zváni, těšíme se na Vás.</a:t>
            </a:r>
            <a:endParaRPr lang="en-US" sz="1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95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Motiv systému Office</vt:lpstr>
      <vt:lpstr>Prezentace aplikace PowerPoint</vt:lpstr>
    </vt:vector>
  </TitlesOfParts>
  <Company>A. PORR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Maierova Dagmar</dc:creator>
  <cp:lastModifiedBy>Maierova Dagmar</cp:lastModifiedBy>
  <cp:revision>5</cp:revision>
  <dcterms:created xsi:type="dcterms:W3CDTF">2017-05-15T12:04:51Z</dcterms:created>
  <dcterms:modified xsi:type="dcterms:W3CDTF">2019-10-10T09:12:28Z</dcterms:modified>
</cp:coreProperties>
</file>